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37856-7AD4-4475-9D68-C2F0C2917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134BF3-0DE9-4649-8587-871D332DC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5FABD-A8EA-4251-81BA-C2FC2707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16253-0867-4001-B421-895ED55C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CA749-F9E7-4F4B-861F-9EE7B6FC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3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DD70A-2FD0-49D5-A1B9-92A9F122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A74B40-BD64-4927-82C1-C4EB496B4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BEC6B1-5A46-4E82-81FC-74BB4E85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F11500-6574-4694-80D9-F7D04F02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FA411E-1C4E-4DAE-942D-9C1A2798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5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A01AF5-7652-4674-8677-3076DD1DD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B37EC3-25F0-473E-9A3C-DEA025748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7BD59-7D63-462A-B2AE-C79B8D261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FE2F3-CD79-4272-8C2B-5940AB7C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736FA8-3E42-45DF-B92D-8AF1FB9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435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1B927-8796-4CCF-83DE-B59A1CC1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291E1-E38D-4068-A923-F4A4ACDCA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983C8-A08C-47F6-B60C-5EA8A003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C3C6B-D778-4A18-9CEA-83BCCEE1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447F1-2DCA-42EE-A5D3-1BE1E9EA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0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7816D-8A1B-4F6A-90E5-CA2203F7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7CF65-3915-4A18-B291-6E5E8A9EB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0D81A-4012-4C03-9CAB-17BAED8D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976F2-0C3F-411D-A6ED-B8B9036C4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EC947-B026-4C7C-A71B-217E430F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9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26435-A1DE-432D-80F8-4C924C06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6246E-6865-4CB5-83C0-331C8B593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BDD004-6781-48E0-A3FA-C6B4A1D5D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08366F-0A46-47CD-BDC6-24B21C68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6F7082-4995-4A6A-856B-64988E85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34C357-F4B1-4BB0-9E4A-F530B46E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9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7B3DE-F2CE-4253-AF81-7A92F07F5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50E799-53FF-46DF-9884-1B5039260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8FD708-0005-487B-A8AA-BB01C043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433495-D64A-4A90-86F6-46BB45799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40F654-AE13-420A-9A64-315CF01A9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90C2C5-7F0C-4DFA-8EAE-1DF3AD0C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223057-5D53-4A4C-B9FA-73ACFECE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E3A61A-71A8-4CD7-B1AD-E245B53D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2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5DE6F-B62D-4497-B002-207D9667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739926-C49A-48BF-ABCA-560A9B9C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1D8C7E-1865-4AE6-BFA3-F913338E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2E6AAD-2C50-4B32-A329-A8C9A71A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9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1E59FE-07FC-4C55-A908-66AB0D56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60074B-20B2-42AE-BED2-253ACDF53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456D63-0DCA-4B5C-9C27-E90F523A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60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78490-5257-482B-A2AA-61F7E81C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4B868-D70F-49D8-80DF-5B13253C1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79179A-D307-4B93-A152-447082840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8CF103-9CCC-4A0F-8B81-75A736755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37F32-1C4F-4B35-8476-F82322F0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B369C-9287-49DA-863D-A9E0F1EE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03EAC-D484-48DF-82EC-59C4167C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580E8A-E48F-4915-B93B-14A604545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DC4F89-AF63-4448-969B-71F87A174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93F4C-BC2A-4E48-A82D-416EF632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9D36B-BE6A-4D12-AF93-56DB63EE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361DAE-BB21-40FD-B953-40941C4D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78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089193-C920-4762-BDF2-A0F011F4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5C5DE-CA9E-4F8F-AA36-BC4E80332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02257-C120-4223-98F8-62B99990C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A002-488D-4DC4-A6DF-A67B47853CA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5C158-E313-48D1-BEB4-04CEEFE72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3D0CB-E473-42D4-A1C0-8F3785CFF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5ED4B-C507-4B51-B99E-42C8B39B63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2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1E74D9-D7B7-48D4-9E6D-44F54BF2745D}"/>
              </a:ext>
            </a:extLst>
          </p:cNvPr>
          <p:cNvSpPr/>
          <p:nvPr/>
        </p:nvSpPr>
        <p:spPr>
          <a:xfrm>
            <a:off x="3315855" y="1540297"/>
            <a:ext cx="7142445" cy="33435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B4588C49-6E63-474E-98EE-ADA77670926A}"/>
              </a:ext>
            </a:extLst>
          </p:cNvPr>
          <p:cNvSpPr/>
          <p:nvPr/>
        </p:nvSpPr>
        <p:spPr>
          <a:xfrm flipH="1">
            <a:off x="6330480" y="4171436"/>
            <a:ext cx="4122116" cy="583596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35382-07E3-4876-9D1A-BA614285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7965">
            <a:off x="4340472" y="1893449"/>
            <a:ext cx="2091239" cy="20912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5FE85B-DDA9-4EDD-9F6C-73161AC92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37" y="2616912"/>
            <a:ext cx="1590768" cy="15907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BB44D16-A4F8-492D-B6CA-834E8AE6EC13}"/>
              </a:ext>
            </a:extLst>
          </p:cNvPr>
          <p:cNvSpPr/>
          <p:nvPr/>
        </p:nvSpPr>
        <p:spPr>
          <a:xfrm>
            <a:off x="5198331" y="2254816"/>
            <a:ext cx="200913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9525" cmpd="sng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MASK:</a:t>
            </a:r>
            <a:r>
              <a:rPr lang="ko-KR" altLang="en-US" sz="2000" b="1" cap="none" spc="50" dirty="0">
                <a:ln w="9525" cmpd="sng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000" b="1" cap="none" spc="50" dirty="0">
                <a:ln w="9525" cmpd="sng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100%</a:t>
            </a:r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A5409DDF-1353-449B-A128-33C1BEFDF010}"/>
              </a:ext>
            </a:extLst>
          </p:cNvPr>
          <p:cNvSpPr/>
          <p:nvPr/>
        </p:nvSpPr>
        <p:spPr>
          <a:xfrm flipH="1">
            <a:off x="7591603" y="3484104"/>
            <a:ext cx="2860993" cy="583596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모델 17" descr="Video camera">
                <a:extLst>
                  <a:ext uri="{FF2B5EF4-FFF2-40B4-BE49-F238E27FC236}">
                    <a16:creationId xmlns:a16="http://schemas.microsoft.com/office/drawing/2014/main" id="{262AB008-CCFA-4675-8057-055B4A06D5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0932788"/>
                  </p:ext>
                </p:extLst>
              </p:nvPr>
            </p:nvGraphicFramePr>
            <p:xfrm>
              <a:off x="448016" y="3256879"/>
              <a:ext cx="4456385" cy="333276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56385" cy="3332766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579883" ay="2261966" az="93154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32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모델 17" descr="Video camera">
                <a:extLst>
                  <a:ext uri="{FF2B5EF4-FFF2-40B4-BE49-F238E27FC236}">
                    <a16:creationId xmlns:a16="http://schemas.microsoft.com/office/drawing/2014/main" id="{262AB008-CCFA-4675-8057-055B4A06D5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016" y="3256879"/>
                <a:ext cx="4456385" cy="333276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A066099-E627-40FA-822E-0696A606C530}"/>
              </a:ext>
            </a:extLst>
          </p:cNvPr>
          <p:cNvSpPr txBox="1"/>
          <p:nvPr/>
        </p:nvSpPr>
        <p:spPr>
          <a:xfrm>
            <a:off x="6601032" y="4334225"/>
            <a:ext cx="385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COVID-19, MASK-DETECTOR</a:t>
            </a:r>
            <a:endParaRPr lang="ko-KR" altLang="en-US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891B8-40B1-40F7-9C95-CB7861FC0C68}"/>
              </a:ext>
            </a:extLst>
          </p:cNvPr>
          <p:cNvSpPr txBox="1"/>
          <p:nvPr/>
        </p:nvSpPr>
        <p:spPr>
          <a:xfrm>
            <a:off x="8401088" y="3673276"/>
            <a:ext cx="257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작성자</a:t>
            </a:r>
            <a:r>
              <a:rPr lang="en-US" altLang="ko-KR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 </a:t>
            </a:r>
            <a:r>
              <a:rPr lang="ko-KR" altLang="en-US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김 현 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72B5D2-ADB5-481C-916C-B8C09D6AA49B}"/>
              </a:ext>
            </a:extLst>
          </p:cNvPr>
          <p:cNvSpPr/>
          <p:nvPr/>
        </p:nvSpPr>
        <p:spPr>
          <a:xfrm>
            <a:off x="8391538" y="1644085"/>
            <a:ext cx="200913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2000" b="1" cap="none" spc="50" dirty="0">
                <a:ln w="952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REC: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035DD7D-2716-4829-8A56-9C9FE9F5943B}"/>
              </a:ext>
            </a:extLst>
          </p:cNvPr>
          <p:cNvSpPr/>
          <p:nvPr/>
        </p:nvSpPr>
        <p:spPr>
          <a:xfrm>
            <a:off x="9235709" y="1644085"/>
            <a:ext cx="321593" cy="317032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E3ABCBEF-C768-445C-B07C-2DD09A10948A}"/>
              </a:ext>
            </a:extLst>
          </p:cNvPr>
          <p:cNvSpPr/>
          <p:nvPr/>
        </p:nvSpPr>
        <p:spPr>
          <a:xfrm flipH="1">
            <a:off x="6343877" y="4892586"/>
            <a:ext cx="4114423" cy="583596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CFA1E9-5DD9-42F4-BB7F-751E4C066C76}"/>
              </a:ext>
            </a:extLst>
          </p:cNvPr>
          <p:cNvSpPr txBox="1"/>
          <p:nvPr/>
        </p:nvSpPr>
        <p:spPr>
          <a:xfrm>
            <a:off x="6493264" y="4767256"/>
            <a:ext cx="399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</a:t>
            </a:r>
            <a:r>
              <a:rPr lang="en-US" altLang="ko-KR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https://github.com/Ian0720</a:t>
            </a:r>
            <a:endParaRPr lang="ko-KR" altLang="en-US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40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628D7E4C-4868-4C68-B9A8-1B65D8706103}"/>
              </a:ext>
            </a:extLst>
          </p:cNvPr>
          <p:cNvSpPr/>
          <p:nvPr/>
        </p:nvSpPr>
        <p:spPr>
          <a:xfrm flipV="1">
            <a:off x="688110" y="1174459"/>
            <a:ext cx="932872" cy="101888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B19872-2090-4DA8-8B8E-A81D6BEA7AAB}"/>
              </a:ext>
            </a:extLst>
          </p:cNvPr>
          <p:cNvCxnSpPr/>
          <p:nvPr/>
        </p:nvCxnSpPr>
        <p:spPr>
          <a:xfrm>
            <a:off x="0" y="1006764"/>
            <a:ext cx="364836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BF1731-9E04-46B4-BB51-34FB8AF08E41}"/>
              </a:ext>
            </a:extLst>
          </p:cNvPr>
          <p:cNvSpPr txBox="1"/>
          <p:nvPr/>
        </p:nvSpPr>
        <p:spPr>
          <a:xfrm>
            <a:off x="-544945" y="421989"/>
            <a:ext cx="3398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INDEX</a:t>
            </a:r>
            <a:endParaRPr lang="ko-KR" altLang="en-US" sz="32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AA87F-D27E-48F8-99E6-DE6E4A74B6BB}"/>
              </a:ext>
            </a:extLst>
          </p:cNvPr>
          <p:cNvSpPr txBox="1"/>
          <p:nvPr/>
        </p:nvSpPr>
        <p:spPr>
          <a:xfrm>
            <a:off x="969819" y="1496292"/>
            <a:ext cx="67887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What is?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Requirememts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Explanation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Execution Sequence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28B9D6-07C9-4F11-8040-2C62C7D15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3273" y="2299855"/>
            <a:ext cx="4248727" cy="45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AF444B5-45E7-4D9B-876F-152F51BC9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0"/>
            <a:ext cx="5715000" cy="28575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E81C8F-448A-4846-AD36-2A2505B85746}"/>
              </a:ext>
            </a:extLst>
          </p:cNvPr>
          <p:cNvCxnSpPr/>
          <p:nvPr/>
        </p:nvCxnSpPr>
        <p:spPr>
          <a:xfrm>
            <a:off x="0" y="1006764"/>
            <a:ext cx="364836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C1569B-BFD5-4A50-8E60-D529B443A89E}"/>
              </a:ext>
            </a:extLst>
          </p:cNvPr>
          <p:cNvSpPr txBox="1"/>
          <p:nvPr/>
        </p:nvSpPr>
        <p:spPr>
          <a:xfrm>
            <a:off x="0" y="421989"/>
            <a:ext cx="3398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1. What is?</a:t>
            </a:r>
            <a:endParaRPr lang="ko-KR" altLang="en-US" sz="32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2877E2E-6261-4752-9524-0EAB7E075E4E}"/>
              </a:ext>
            </a:extLst>
          </p:cNvPr>
          <p:cNvSpPr/>
          <p:nvPr/>
        </p:nvSpPr>
        <p:spPr>
          <a:xfrm flipV="1">
            <a:off x="688110" y="1174459"/>
            <a:ext cx="932872" cy="101888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43200-D873-4229-B624-B701C519C106}"/>
              </a:ext>
            </a:extLst>
          </p:cNvPr>
          <p:cNvSpPr txBox="1"/>
          <p:nvPr/>
        </p:nvSpPr>
        <p:spPr>
          <a:xfrm>
            <a:off x="969818" y="1496292"/>
            <a:ext cx="10534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Project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Name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: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‘For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COVID-19 MASK DETECTOR’</a:t>
            </a: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Purpose :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교육받는 현재 장소도 그렇지만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이전에 일하던 직장에서 또한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마스크 검출기를 사용하는 것을 보고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과연 해당 예제가 있을까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그리고 어떻게 구현할 수 있을까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무엇부터 공부해야 할까 등등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많은 의문점과 생각을 거쳐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공부하고 구현해보게 되었다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Target :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이미지 인식에 있어 전무했던 내 자신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+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이미지 인식 및 분류에 관심있는 나와 같은 사람들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53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E81C8F-448A-4846-AD36-2A2505B85746}"/>
              </a:ext>
            </a:extLst>
          </p:cNvPr>
          <p:cNvCxnSpPr/>
          <p:nvPr/>
        </p:nvCxnSpPr>
        <p:spPr>
          <a:xfrm>
            <a:off x="0" y="1006764"/>
            <a:ext cx="364836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C1569B-BFD5-4A50-8E60-D529B443A89E}"/>
              </a:ext>
            </a:extLst>
          </p:cNvPr>
          <p:cNvSpPr txBox="1"/>
          <p:nvPr/>
        </p:nvSpPr>
        <p:spPr>
          <a:xfrm>
            <a:off x="120072" y="421989"/>
            <a:ext cx="459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2. Requirements</a:t>
            </a:r>
            <a:endParaRPr lang="ko-KR" altLang="en-US" sz="32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2877E2E-6261-4752-9524-0EAB7E075E4E}"/>
              </a:ext>
            </a:extLst>
          </p:cNvPr>
          <p:cNvSpPr/>
          <p:nvPr/>
        </p:nvSpPr>
        <p:spPr>
          <a:xfrm flipV="1">
            <a:off x="688110" y="1174459"/>
            <a:ext cx="932872" cy="101888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43200-D873-4229-B624-B701C519C106}"/>
              </a:ext>
            </a:extLst>
          </p:cNvPr>
          <p:cNvSpPr txBox="1"/>
          <p:nvPr/>
        </p:nvSpPr>
        <p:spPr>
          <a:xfrm>
            <a:off x="969818" y="1496292"/>
            <a:ext cx="10534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Language : Python 3.7.9</a:t>
            </a: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Framework : 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Tensorflow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2.4.1</a:t>
            </a: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    - 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keras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    - Scikit-Learn</a:t>
            </a: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   </a:t>
            </a: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    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Numpy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    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ArgParse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    Matplotlib</a:t>
            </a: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    CV2 </a:t>
            </a: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    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Dlib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F82D70-3085-4B16-8F63-E4568D6C1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1"/>
          <a:stretch/>
        </p:blipFill>
        <p:spPr>
          <a:xfrm>
            <a:off x="8192655" y="3242940"/>
            <a:ext cx="3999345" cy="36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2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78C1A5-E3EB-4278-B3C8-EA9B4E9E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9"/>
          <a:stretch/>
        </p:blipFill>
        <p:spPr>
          <a:xfrm>
            <a:off x="0" y="2897509"/>
            <a:ext cx="3328388" cy="400506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E81C8F-448A-4846-AD36-2A2505B85746}"/>
              </a:ext>
            </a:extLst>
          </p:cNvPr>
          <p:cNvCxnSpPr/>
          <p:nvPr/>
        </p:nvCxnSpPr>
        <p:spPr>
          <a:xfrm>
            <a:off x="0" y="1006764"/>
            <a:ext cx="364836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C1569B-BFD5-4A50-8E60-D529B443A89E}"/>
              </a:ext>
            </a:extLst>
          </p:cNvPr>
          <p:cNvSpPr txBox="1"/>
          <p:nvPr/>
        </p:nvSpPr>
        <p:spPr>
          <a:xfrm>
            <a:off x="120072" y="421989"/>
            <a:ext cx="459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3. Explanation</a:t>
            </a:r>
            <a:endParaRPr lang="ko-KR" altLang="en-US" sz="32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2877E2E-6261-4752-9524-0EAB7E075E4E}"/>
              </a:ext>
            </a:extLst>
          </p:cNvPr>
          <p:cNvSpPr/>
          <p:nvPr/>
        </p:nvSpPr>
        <p:spPr>
          <a:xfrm flipV="1">
            <a:off x="688110" y="1174459"/>
            <a:ext cx="932872" cy="101888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43200-D873-4229-B624-B701C519C106}"/>
              </a:ext>
            </a:extLst>
          </p:cNvPr>
          <p:cNvSpPr txBox="1"/>
          <p:nvPr/>
        </p:nvSpPr>
        <p:spPr>
          <a:xfrm>
            <a:off x="969818" y="1496292"/>
            <a:ext cx="105340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크게 둘로 나눌 수 있다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1.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이미지에서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COVID-19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안면 마스크 감지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2.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실시간 비디오 스트림에서 안면 마스크 감지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-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학습에 사용할 데이터 세트는 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PyImageSearch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Leader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의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Prajna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Bhandary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가 만들었다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-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 데이터 세트를 활용한 이유는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이미지가 자그마치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테스트 하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기에 적당한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 1,376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개로 구성되어 있기 때문이다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501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78C1A5-E3EB-4278-B3C8-EA9B4E9E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9"/>
          <a:stretch/>
        </p:blipFill>
        <p:spPr>
          <a:xfrm>
            <a:off x="0" y="2897509"/>
            <a:ext cx="3328388" cy="400506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E81C8F-448A-4846-AD36-2A2505B85746}"/>
              </a:ext>
            </a:extLst>
          </p:cNvPr>
          <p:cNvCxnSpPr/>
          <p:nvPr/>
        </p:nvCxnSpPr>
        <p:spPr>
          <a:xfrm>
            <a:off x="0" y="1006764"/>
            <a:ext cx="364836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C1569B-BFD5-4A50-8E60-D529B443A89E}"/>
              </a:ext>
            </a:extLst>
          </p:cNvPr>
          <p:cNvSpPr txBox="1"/>
          <p:nvPr/>
        </p:nvSpPr>
        <p:spPr>
          <a:xfrm>
            <a:off x="120072" y="421989"/>
            <a:ext cx="459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3. Explanation</a:t>
            </a:r>
            <a:endParaRPr lang="ko-KR" altLang="en-US" sz="32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2877E2E-6261-4752-9524-0EAB7E075E4E}"/>
              </a:ext>
            </a:extLst>
          </p:cNvPr>
          <p:cNvSpPr/>
          <p:nvPr/>
        </p:nvSpPr>
        <p:spPr>
          <a:xfrm flipV="1">
            <a:off x="688110" y="1174459"/>
            <a:ext cx="932872" cy="101888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43200-D873-4229-B624-B701C519C106}"/>
              </a:ext>
            </a:extLst>
          </p:cNvPr>
          <p:cNvSpPr txBox="1"/>
          <p:nvPr/>
        </p:nvSpPr>
        <p:spPr>
          <a:xfrm>
            <a:off x="969818" y="1496292"/>
            <a:ext cx="105340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Facial Landmark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를 사용하면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얼굴 구조의 위치를 자동으로 추론할 수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있게 된다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먼저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해당 기능을 사용하기 위해서는 마스크를 착용하지 않은 이미지가 필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요하고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또한 그것을 필두로 시작되어야 한다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-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얼굴 감지가 적용이 되면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이미지에서 얼굴의 경계 상자 위치를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계산하게 된다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-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계산하게 되면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ROI(Region of Interest)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를 추출할 수 있게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되고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여기서 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Numpy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슬라이싱과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OpenCV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가 응용이 된다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76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78C1A5-E3EB-4278-B3C8-EA9B4E9E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9"/>
          <a:stretch/>
        </p:blipFill>
        <p:spPr>
          <a:xfrm>
            <a:off x="0" y="2897509"/>
            <a:ext cx="3328388" cy="400506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E81C8F-448A-4846-AD36-2A2505B85746}"/>
              </a:ext>
            </a:extLst>
          </p:cNvPr>
          <p:cNvCxnSpPr/>
          <p:nvPr/>
        </p:nvCxnSpPr>
        <p:spPr>
          <a:xfrm>
            <a:off x="0" y="1006764"/>
            <a:ext cx="364836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C1569B-BFD5-4A50-8E60-D529B443A89E}"/>
              </a:ext>
            </a:extLst>
          </p:cNvPr>
          <p:cNvSpPr txBox="1"/>
          <p:nvPr/>
        </p:nvSpPr>
        <p:spPr>
          <a:xfrm>
            <a:off x="120072" y="421989"/>
            <a:ext cx="459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3. Explanation</a:t>
            </a:r>
            <a:endParaRPr lang="ko-KR" altLang="en-US" sz="32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2877E2E-6261-4752-9524-0EAB7E075E4E}"/>
              </a:ext>
            </a:extLst>
          </p:cNvPr>
          <p:cNvSpPr/>
          <p:nvPr/>
        </p:nvSpPr>
        <p:spPr>
          <a:xfrm flipV="1">
            <a:off x="688110" y="1174459"/>
            <a:ext cx="932872" cy="101888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43200-D873-4229-B624-B701C519C106}"/>
              </a:ext>
            </a:extLst>
          </p:cNvPr>
          <p:cNvSpPr txBox="1"/>
          <p:nvPr/>
        </p:nvSpPr>
        <p:spPr>
          <a:xfrm>
            <a:off x="969818" y="1496292"/>
            <a:ext cx="105340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그런 다음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‘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Dlib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’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를 사용하여 얼굴 랜드마크를 감지하고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얼굴에 마스크를 배치 할 위치가 선정하게 된다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인식의 성공과 위치 선정의 구체화가 성공하면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모든 입력 이미지에 대하여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프로세스를 반복하게 되며 이에 대하여 인공 안면 마스크 데이터 세트가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만들어 진다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-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프로젝트의 디테일한 구조는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첨부된 파일에서 알 수 있다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                  (http://github.com/Ian0720)</a:t>
            </a:r>
          </a:p>
        </p:txBody>
      </p:sp>
    </p:spTree>
    <p:extLst>
      <p:ext uri="{BB962C8B-B14F-4D97-AF65-F5344CB8AC3E}">
        <p14:creationId xmlns:p14="http://schemas.microsoft.com/office/powerpoint/2010/main" val="146173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0F7AAB9-A266-4D67-B2DA-CDE1BE2DA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46" y="2722697"/>
            <a:ext cx="4704754" cy="413530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E81C8F-448A-4846-AD36-2A2505B85746}"/>
              </a:ext>
            </a:extLst>
          </p:cNvPr>
          <p:cNvCxnSpPr/>
          <p:nvPr/>
        </p:nvCxnSpPr>
        <p:spPr>
          <a:xfrm>
            <a:off x="0" y="1006764"/>
            <a:ext cx="364836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C1569B-BFD5-4A50-8E60-D529B443A89E}"/>
              </a:ext>
            </a:extLst>
          </p:cNvPr>
          <p:cNvSpPr txBox="1"/>
          <p:nvPr/>
        </p:nvSpPr>
        <p:spPr>
          <a:xfrm>
            <a:off x="248060" y="428767"/>
            <a:ext cx="6160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4. </a:t>
            </a:r>
            <a:r>
              <a:rPr lang="en-US" altLang="ko-KR" sz="32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Execusion</a:t>
            </a:r>
            <a:r>
              <a:rPr lang="en-US" altLang="ko-KR" sz="32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Sequence</a:t>
            </a:r>
            <a:endParaRPr lang="ko-KR" altLang="en-US" sz="32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2877E2E-6261-4752-9524-0EAB7E075E4E}"/>
              </a:ext>
            </a:extLst>
          </p:cNvPr>
          <p:cNvSpPr/>
          <p:nvPr/>
        </p:nvSpPr>
        <p:spPr>
          <a:xfrm flipV="1">
            <a:off x="688110" y="1174459"/>
            <a:ext cx="932872" cy="1018885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43200-D873-4229-B624-B701C519C106}"/>
              </a:ext>
            </a:extLst>
          </p:cNvPr>
          <p:cNvSpPr txBox="1"/>
          <p:nvPr/>
        </p:nvSpPr>
        <p:spPr>
          <a:xfrm>
            <a:off x="969818" y="1496292"/>
            <a:ext cx="105340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첨부된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train_mask_detector.py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를 먼저 </a:t>
            </a:r>
            <a:r>
              <a:rPr lang="ko-KR" altLang="en-US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구동시킨다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하고나면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‘Training Loss’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와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‘Accuracy’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결과 값이 생성되고 그와 동시에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‘</a:t>
            </a:r>
            <a:r>
              <a:rPr lang="en-US" altLang="ko-KR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mask_detector.model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’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 저장이 될 것이다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그 다음부터는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mask_image.py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와 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video.py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순서대로 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</a:t>
            </a:r>
            <a:r>
              <a:rPr lang="ko-KR" altLang="en-US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구동시키면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된다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물론 비디오 판독이라 해서 반드시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mp4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형식과 같은 영상 뿐 아니라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URL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을 </a:t>
            </a:r>
            <a:r>
              <a:rPr lang="ko-KR" altLang="en-US" sz="2400" dirty="0" err="1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긁어옴으로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해당 페이지에 게시된 영상에 대하여 감지하는 부분</a:t>
            </a:r>
            <a:endParaRPr lang="en-US" altLang="ko-KR" sz="24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   </a:t>
            </a:r>
            <a:r>
              <a:rPr lang="ko-KR" altLang="en-US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또한 가능하다</a:t>
            </a:r>
            <a:r>
              <a:rPr lang="en-US" altLang="ko-KR" sz="24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274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433</Words>
  <Application>Microsoft Office PowerPoint</Application>
  <PresentationFormat>와이드스크린</PresentationFormat>
  <Paragraphs>77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레시피코리아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35</cp:revision>
  <dcterms:created xsi:type="dcterms:W3CDTF">2021-02-26T04:28:10Z</dcterms:created>
  <dcterms:modified xsi:type="dcterms:W3CDTF">2021-02-26T06:10:34Z</dcterms:modified>
</cp:coreProperties>
</file>